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BE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14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37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53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28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70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94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97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25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90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42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96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0A6A-9371-D343-A65B-A3F2F8698AAA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810ED-7491-054B-997D-6AA195096F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16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54804"/>
            <a:ext cx="9144000" cy="585627"/>
          </a:xfrm>
        </p:spPr>
        <p:txBody>
          <a:bodyPr>
            <a:noAutofit/>
          </a:bodyPr>
          <a:lstStyle/>
          <a:p>
            <a:r>
              <a:rPr lang="nl-NL" sz="3600" dirty="0" err="1" smtClean="0"/>
              <a:t>Digitakenbord</a:t>
            </a:r>
            <a:r>
              <a:rPr lang="nl-NL" sz="3600" dirty="0" smtClean="0"/>
              <a:t> thema …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80557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</Words>
  <Application>Microsoft Macintosh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Office-thema</vt:lpstr>
      <vt:lpstr>Digitakenbord thema 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Digitakenbord thema …</dc:title>
  <dc:creator>Sven Mallezie</dc:creator>
  <cp:lastModifiedBy>Sven Mallezie</cp:lastModifiedBy>
  <cp:revision>4</cp:revision>
  <dcterms:created xsi:type="dcterms:W3CDTF">2015-11-20T07:44:44Z</dcterms:created>
  <dcterms:modified xsi:type="dcterms:W3CDTF">2015-11-20T10:42:11Z</dcterms:modified>
</cp:coreProperties>
</file>